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6858000" cy="1219263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384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61120" y="1143000"/>
            <a:ext cx="173576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74325" y="1625760"/>
            <a:ext cx="5512050" cy="4570050"/>
          </a:xfrm>
          <a:prstGeom prst="rect">
            <a:avLst/>
          </a:prstGeo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674325" y="6330223"/>
            <a:ext cx="5512050" cy="2617858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1081707"/>
            <a:ext cx="6170175" cy="125452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42225" y="2649861"/>
            <a:ext cx="6170175" cy="8461633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19825" y="6842274"/>
            <a:ext cx="4369950" cy="1363334"/>
          </a:xfrm>
          <a:prstGeom prst="rect">
            <a:avLst/>
          </a:prstGeo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119825" y="8205608"/>
            <a:ext cx="4369950" cy="15425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1081707"/>
            <a:ext cx="6170175" cy="125452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42225" y="2669063"/>
            <a:ext cx="2911950" cy="8442431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606525" y="2669063"/>
            <a:ext cx="2911950" cy="8442431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1081707"/>
            <a:ext cx="6170175" cy="125452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42225" y="2496246"/>
            <a:ext cx="3005100" cy="736072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42225" y="3296325"/>
            <a:ext cx="3005100" cy="7815169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3507609" y="2496246"/>
            <a:ext cx="3005100" cy="736072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3507609" y="3296325"/>
            <a:ext cx="3005100" cy="7815169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1081707"/>
            <a:ext cx="6170175" cy="1254524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42225" y="2765072"/>
            <a:ext cx="2943606" cy="8192807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3572100" y="2765072"/>
            <a:ext cx="2940300" cy="8192807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342225" y="1081707"/>
            <a:ext cx="6170175" cy="1254524"/>
          </a:xfrm>
          <a:prstGeom prst="rect">
            <a:avLst/>
          </a:prstGeo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5757075" y="1625760"/>
            <a:ext cx="587250" cy="8941680"/>
          </a:xfrm>
          <a:prstGeom prst="rect">
            <a:avLst/>
          </a:prstGeo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14350" y="1625760"/>
            <a:ext cx="5157675" cy="894168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342225" y="1376135"/>
            <a:ext cx="6172200" cy="974816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74325" y="4262820"/>
            <a:ext cx="5512050" cy="1964993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74325" y="6330223"/>
            <a:ext cx="5512050" cy="896088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image" Target="../media/image1.png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342225" y="2649861"/>
            <a:ext cx="6170175" cy="8461633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3"/>
            </p:custDataLst>
          </p:nvPr>
        </p:nvSpPr>
        <p:spPr>
          <a:xfrm>
            <a:off x="344250" y="11226705"/>
            <a:ext cx="1518750" cy="563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2315250" y="11226705"/>
            <a:ext cx="2227500" cy="563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5"/>
            </p:custDataLst>
          </p:nvPr>
        </p:nvSpPr>
        <p:spPr>
          <a:xfrm>
            <a:off x="4993650" y="11226705"/>
            <a:ext cx="1518750" cy="563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8" name="图片 7" descr="感染科医师大会-转曲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0"/>
            <a:ext cx="6857365" cy="12192635"/>
          </a:xfrm>
          <a:prstGeom prst="rect">
            <a:avLst/>
          </a:prstGeom>
        </p:spPr>
      </p:pic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105" y="2187575"/>
            <a:ext cx="4670425" cy="1065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1" name="矩形 9"/>
          <p:cNvSpPr>
            <a:spLocks noChangeArrowheads="1"/>
          </p:cNvSpPr>
          <p:nvPr/>
        </p:nvSpPr>
        <p:spPr bwMode="auto">
          <a:xfrm>
            <a:off x="1284605" y="2337435"/>
            <a:ext cx="4289425" cy="77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 eaLnBrk="0" hangingPunct="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 eaLnBrk="0" hangingPunct="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 eaLnBrk="0" hangingPunct="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 eaLnBrk="0" hangingPunct="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 eaLnBrk="0" hangingPunct="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defTabSz="217678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defTabSz="217678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defTabSz="217678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defTabSz="217678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400" b="1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</a:rPr>
              <a:t>标题***************************</a:t>
            </a:r>
            <a:endParaRPr lang="en-US" altLang="zh-CN" sz="1400" b="1" dirty="0">
              <a:latin typeface="Microsoft YaHei" panose="020B0703020204020201" charset="-122"/>
              <a:ea typeface="Microsoft YaHei" panose="020B0703020204020201" charset="-122"/>
              <a:cs typeface="Microsoft YaHei" panose="020B0703020204020201" charset="-122"/>
            </a:endParaRPr>
          </a:p>
          <a:p>
            <a:pPr algn="ctr" eaLnBrk="1" hangingPunct="1"/>
            <a:endParaRPr lang="en-US" altLang="zh-CN" sz="1200" b="1" dirty="0">
              <a:latin typeface="Microsoft YaHei" panose="020B0703020204020201" charset="-122"/>
              <a:ea typeface="Microsoft YaHei" panose="020B0703020204020201" charset="-122"/>
              <a:cs typeface="Microsoft YaHei" panose="020B0703020204020201" charset="-122"/>
            </a:endParaRPr>
          </a:p>
          <a:p>
            <a:pPr algn="ctr" eaLnBrk="1" hangingPunct="1"/>
            <a:r>
              <a:rPr lang="zh-CN" altLang="en-US" sz="1200" dirty="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</a:rPr>
              <a:t>作者*****、******、******、*****</a:t>
            </a:r>
            <a:endParaRPr lang="zh-CN" altLang="en-US" sz="1200" dirty="0">
              <a:latin typeface="Microsoft YaHei" panose="020B0703020204020201" charset="-122"/>
              <a:ea typeface="Microsoft YaHei" panose="020B0703020204020201" charset="-122"/>
              <a:cs typeface="Microsoft YaHei" panose="020B0703020204020201" charset="-122"/>
            </a:endParaRPr>
          </a:p>
        </p:txBody>
      </p:sp>
      <p:sp>
        <p:nvSpPr>
          <p:cNvPr id="2055" name="矩形 3"/>
          <p:cNvSpPr>
            <a:spLocks noChangeArrowheads="1"/>
          </p:cNvSpPr>
          <p:nvPr/>
        </p:nvSpPr>
        <p:spPr bwMode="auto">
          <a:xfrm>
            <a:off x="426085" y="3410585"/>
            <a:ext cx="6017895" cy="191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eaLnBrk="0" hangingPunct="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 eaLnBrk="0" hangingPunct="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 eaLnBrk="0" hangingPunct="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 eaLnBrk="0" hangingPunct="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 eaLnBrk="0" hangingPunct="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defTabSz="217678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defTabSz="217678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defTabSz="217678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defTabSz="217678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注：</a:t>
            </a:r>
            <a:endParaRPr lang="en-US" altLang="zh-CN" sz="1400" b="1" dirty="0">
              <a:solidFill>
                <a:srgbClr val="FF0000"/>
              </a:solidFill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1400" b="1" dirty="0">
                <a:solidFill>
                  <a:srgbClr val="FF0000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1</a:t>
            </a:r>
            <a:r>
              <a:rPr lang="zh-CN" altLang="en-US" sz="1400" b="1" dirty="0">
                <a:solidFill>
                  <a:srgbClr val="FF0000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内容及字体大小请自行布局</a:t>
            </a:r>
            <a:endParaRPr lang="en-US" altLang="zh-CN" sz="1400" b="1" dirty="0">
              <a:solidFill>
                <a:srgbClr val="FF0000"/>
              </a:solidFill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1400" b="1" dirty="0">
                <a:solidFill>
                  <a:srgbClr val="FF0000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2</a:t>
            </a:r>
            <a:r>
              <a:rPr lang="zh-CN" altLang="en-US" sz="1400" b="1" dirty="0">
                <a:solidFill>
                  <a:srgbClr val="FF0000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壁报可以添加多张图片，图片位置也可自行布局</a:t>
            </a:r>
            <a:endParaRPr lang="en-US" altLang="zh-CN" sz="1400" b="1" dirty="0">
              <a:solidFill>
                <a:srgbClr val="FF0000"/>
              </a:solidFill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1400" b="1" dirty="0">
                <a:solidFill>
                  <a:srgbClr val="FF0000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3</a:t>
            </a:r>
            <a:r>
              <a:rPr lang="zh-CN" altLang="en-US" sz="1400" b="1" dirty="0">
                <a:solidFill>
                  <a:srgbClr val="FF0000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请勿修改模板</a:t>
            </a:r>
            <a:r>
              <a:rPr lang="en-US" altLang="zh-CN" sz="1400" b="1" dirty="0">
                <a:solidFill>
                  <a:srgbClr val="FF0000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PPT</a:t>
            </a:r>
            <a:r>
              <a:rPr lang="zh-CN" altLang="en-US" sz="1400" b="1" dirty="0">
                <a:solidFill>
                  <a:srgbClr val="FF0000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尺寸</a:t>
            </a:r>
            <a:endParaRPr lang="en-US" altLang="zh-CN" sz="1400" b="1" dirty="0">
              <a:solidFill>
                <a:srgbClr val="FF0000"/>
              </a:solidFill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Microsoft YaHei Regular" panose="020B0703020204020201" charset="-122"/>
                <a:ea typeface="Microsoft YaHei Regular" panose="020B0703020204020201" charset="-122"/>
                <a:cs typeface="Microsoft YaHei Regular" panose="020B0703020204020201" charset="-122"/>
              </a:rPr>
              <a:t>（看完请删除，谢谢！）</a:t>
            </a:r>
            <a:endParaRPr lang="zh-CN" altLang="en-US" sz="1400" b="1" dirty="0">
              <a:solidFill>
                <a:srgbClr val="FF0000"/>
              </a:solidFill>
              <a:latin typeface="Microsoft YaHei Regular" panose="020B0703020204020201" charset="-122"/>
              <a:ea typeface="Microsoft YaHei Regular" panose="020B0703020204020201" charset="-122"/>
              <a:cs typeface="Microsoft YaHei Regular" panose="020B0703020204020201" charset="-122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426085" y="5139690"/>
            <a:ext cx="3025140" cy="3724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eaLnBrk="0" hangingPunct="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 eaLnBrk="0" hangingPunct="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 eaLnBrk="0" hangingPunct="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 eaLnBrk="0" hangingPunct="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 eaLnBrk="0" hangingPunct="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defTabSz="217678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defTabSz="217678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defTabSz="217678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defTabSz="217678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 b="1"/>
              <a:t>目的</a:t>
            </a:r>
            <a:endParaRPr lang="en-US" altLang="zh-CN" sz="1400" b="1"/>
          </a:p>
          <a:p>
            <a:pPr eaLnBrk="1" hangingPunct="1"/>
            <a:r>
              <a:rPr lang="zh-CN" altLang="en-US" sz="1400"/>
              <a:t>****************************************************************************************</a:t>
            </a:r>
            <a:endParaRPr lang="en-US" altLang="zh-CN" sz="1400"/>
          </a:p>
          <a:p>
            <a:pPr eaLnBrk="1" hangingPunct="1"/>
            <a:r>
              <a:rPr lang="zh-CN" altLang="en-US" sz="1400"/>
              <a:t>********************************************</a:t>
            </a:r>
            <a:endParaRPr lang="en-US" altLang="zh-CN" sz="1400"/>
          </a:p>
          <a:p>
            <a:pPr eaLnBrk="1" hangingPunct="1"/>
            <a:r>
              <a:rPr lang="zh-CN" altLang="en-US" sz="1400"/>
              <a:t>*******************************</a:t>
            </a:r>
            <a:endParaRPr lang="zh-CN" altLang="en-US" sz="1400"/>
          </a:p>
          <a:p>
            <a:pPr eaLnBrk="1" hangingPunct="1"/>
            <a:r>
              <a:rPr lang="zh-CN" altLang="en-US" sz="1400" b="1"/>
              <a:t>方法</a:t>
            </a:r>
            <a:endParaRPr lang="en-US" altLang="zh-CN" sz="1400" b="1"/>
          </a:p>
          <a:p>
            <a:pPr eaLnBrk="1" hangingPunct="1"/>
            <a:r>
              <a:rPr lang="zh-CN" altLang="en-US" sz="1400"/>
              <a:t>**************************************************************************************</a:t>
            </a:r>
            <a:endParaRPr lang="en-US" altLang="zh-CN" sz="1400"/>
          </a:p>
          <a:p>
            <a:pPr eaLnBrk="1" hangingPunct="1"/>
            <a:r>
              <a:rPr lang="zh-CN" altLang="en-US" sz="1400"/>
              <a:t>********************************************</a:t>
            </a:r>
            <a:endParaRPr lang="en-US" altLang="zh-CN" sz="1400"/>
          </a:p>
          <a:p>
            <a:pPr eaLnBrk="1" hangingPunct="1"/>
            <a:r>
              <a:rPr lang="zh-CN" altLang="en-US" sz="1400">
                <a:sym typeface="+mn-ea"/>
              </a:rPr>
              <a:t>********************************************</a:t>
            </a:r>
            <a:endParaRPr lang="en-US" altLang="zh-CN" sz="1400"/>
          </a:p>
          <a:p>
            <a:pPr eaLnBrk="1" hangingPunct="1"/>
            <a:r>
              <a:rPr lang="zh-CN" altLang="en-US" sz="1400" b="1"/>
              <a:t>结果</a:t>
            </a:r>
            <a:endParaRPr lang="en-US" altLang="zh-CN" sz="1400" b="1"/>
          </a:p>
          <a:p>
            <a:pPr eaLnBrk="1" hangingPunct="1"/>
            <a:r>
              <a:rPr lang="zh-CN" altLang="en-US" sz="1400"/>
              <a:t>****************************************************************************************</a:t>
            </a:r>
            <a:endParaRPr lang="en-US" altLang="zh-CN" sz="1400"/>
          </a:p>
          <a:p>
            <a:pPr eaLnBrk="1" hangingPunct="1"/>
            <a:r>
              <a:rPr lang="zh-CN" altLang="en-US" sz="1400"/>
              <a:t>********************************************</a:t>
            </a:r>
            <a:endParaRPr lang="en-US" altLang="zh-CN" sz="1400"/>
          </a:p>
          <a:p>
            <a:pPr eaLnBrk="1" hangingPunct="1"/>
            <a:r>
              <a:rPr lang="zh-CN" altLang="en-US" sz="1400"/>
              <a:t>*******************************</a:t>
            </a:r>
            <a:endParaRPr lang="zh-CN" altLang="en-US" sz="1400"/>
          </a:p>
        </p:txBody>
      </p:sp>
      <p:sp>
        <p:nvSpPr>
          <p:cNvPr id="5" name="矩形 4"/>
          <p:cNvSpPr/>
          <p:nvPr/>
        </p:nvSpPr>
        <p:spPr>
          <a:xfrm>
            <a:off x="4362450" y="5323840"/>
            <a:ext cx="148971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 dirty="0"/>
              <a:t>图片</a:t>
            </a:r>
            <a:endParaRPr lang="zh-CN" altLang="en-US" sz="4000" dirty="0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624</Words>
  <Application>WPS 演示</Application>
  <PresentationFormat>宽屏</PresentationFormat>
  <Paragraphs>25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5" baseType="lpstr">
      <vt:lpstr>Arial</vt:lpstr>
      <vt:lpstr>宋体</vt:lpstr>
      <vt:lpstr>Wingdings</vt:lpstr>
      <vt:lpstr>Wingdings</vt:lpstr>
      <vt:lpstr>苹方-简</vt:lpstr>
      <vt:lpstr>微软雅黑</vt:lpstr>
      <vt:lpstr>宋体</vt:lpstr>
      <vt:lpstr>Arial Unicode MS</vt:lpstr>
      <vt:lpstr>汉仪书宋二KW</vt:lpstr>
      <vt:lpstr>Calibri</vt:lpstr>
      <vt:lpstr>Helvetica Neue</vt:lpstr>
      <vt:lpstr>Microsoft YaHei</vt:lpstr>
      <vt:lpstr>Microsoft YaHei Regular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我是自愿上班的</cp:lastModifiedBy>
  <cp:revision>164</cp:revision>
  <dcterms:created xsi:type="dcterms:W3CDTF">2026-09-01T09:07:58Z</dcterms:created>
  <dcterms:modified xsi:type="dcterms:W3CDTF">2026-09-01T09:07:58Z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2052-12.1.26026.26026</vt:lpwstr>
  </property>
  <property fmtid="{D5CDD505-2E9C-101B-9397-08002B2CF9AE}" pid="3" name="ICV">
    <vt:lpwstr>D842B49C6EC54EDC9793966A630BCB63_41</vt:lpwstr>
  </property>
</Properties>
</file>